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Regions of Geography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Formal, Functional, Perceptual Regions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279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An area that has set borders, entry or exit points, and can be exactly identified and mapped.</a:t>
            </a:r>
          </a:p>
          <a:p>
            <a:pPr lvl="1"/>
            <a:r>
              <a:rPr lang="en-US" dirty="0" smtClean="0"/>
              <a:t>Country and State Borders, Military Zones, Checkpoints, in-zones, school zones.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24" y="3533527"/>
            <a:ext cx="3928404" cy="2942511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735" y="3671852"/>
            <a:ext cx="3578594" cy="23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64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Perceptual 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257484"/>
            <a:ext cx="7272339" cy="4868680"/>
          </a:xfrm>
        </p:spPr>
        <p:txBody>
          <a:bodyPr/>
          <a:lstStyle/>
          <a:p>
            <a:r>
              <a:rPr lang="en-US" u="sng" dirty="0" smtClean="0"/>
              <a:t>Regions that are identified based on opinion, ideas, and human attitudes, and change due to your perception. </a:t>
            </a:r>
          </a:p>
          <a:p>
            <a:pPr lvl="1"/>
            <a:r>
              <a:rPr lang="en-US" dirty="0" smtClean="0"/>
              <a:t>Cowboy Country, The South, Mid West</a:t>
            </a:r>
            <a:endParaRPr lang="en-US" dirty="0"/>
          </a:p>
        </p:txBody>
      </p:sp>
      <p:pic>
        <p:nvPicPr>
          <p:cNvPr id="5" name="Picture 4" descr="cowboys_ma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28" y="3012027"/>
            <a:ext cx="5391986" cy="3363413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753" y="4329522"/>
            <a:ext cx="36322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3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89024" y="1385621"/>
            <a:ext cx="3429000" cy="4740541"/>
          </a:xfrm>
        </p:spPr>
        <p:txBody>
          <a:bodyPr/>
          <a:lstStyle/>
          <a:p>
            <a:r>
              <a:rPr lang="en-US" u="sng" dirty="0" smtClean="0"/>
              <a:t>An area that usually has a focal point due to communication, trade, or transportation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Not a geographic area, but </a:t>
            </a:r>
            <a:r>
              <a:rPr lang="en-US" u="sng" dirty="0" smtClean="0"/>
              <a:t>man’s idea</a:t>
            </a:r>
          </a:p>
          <a:p>
            <a:pPr lvl="1"/>
            <a:r>
              <a:rPr lang="en-US" dirty="0" smtClean="0"/>
              <a:t>Pizza Delivery Areas </a:t>
            </a:r>
          </a:p>
          <a:p>
            <a:pPr lvl="1"/>
            <a:r>
              <a:rPr lang="en-US" dirty="0" smtClean="0"/>
              <a:t>Cell Tower Coverage</a:t>
            </a:r>
          </a:p>
          <a:p>
            <a:pPr lvl="1"/>
            <a:r>
              <a:rPr lang="en-US" dirty="0" smtClean="0"/>
              <a:t>TV and Radio Advertisements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024" y="4569251"/>
            <a:ext cx="4267200" cy="1905000"/>
          </a:xfrm>
          <a:prstGeom prst="rect">
            <a:avLst/>
          </a:prstGeom>
        </p:spPr>
      </p:pic>
      <p:pic>
        <p:nvPicPr>
          <p:cNvPr id="7" name="Picture 6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63" y="1613646"/>
            <a:ext cx="3619500" cy="2247900"/>
          </a:xfrm>
          <a:prstGeom prst="rect">
            <a:avLst/>
          </a:prstGeom>
        </p:spPr>
      </p:pic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60" y="4949345"/>
            <a:ext cx="2489163" cy="165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142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50</TotalTime>
  <Words>114</Words>
  <Application>Microsoft Office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Candara</vt:lpstr>
      <vt:lpstr>Wingdings</vt:lpstr>
      <vt:lpstr>Tradition</vt:lpstr>
      <vt:lpstr>Regions of Geography</vt:lpstr>
      <vt:lpstr>Formal Regions</vt:lpstr>
      <vt:lpstr>Perceptual Regions</vt:lpstr>
      <vt:lpstr>Functional Regions</vt:lpstr>
    </vt:vector>
  </TitlesOfParts>
  <Company>Harlingen CISD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Regions of Geography</dc:title>
  <dc:creator>Jordan  Lopez</dc:creator>
  <cp:lastModifiedBy>ana lopez</cp:lastModifiedBy>
  <cp:revision>8</cp:revision>
  <dcterms:created xsi:type="dcterms:W3CDTF">2015-09-08T01:22:04Z</dcterms:created>
  <dcterms:modified xsi:type="dcterms:W3CDTF">2017-09-11T19:54:02Z</dcterms:modified>
</cp:coreProperties>
</file>